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260" r:id="rId3"/>
    <p:sldId id="259" r:id="rId4"/>
    <p:sldId id="273" r:id="rId5"/>
    <p:sldId id="27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634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51CC95-54BF-4C60-A29B-8A78FC5FF67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4305E0-A480-4EA4-B310-C3BB5EF432B2}">
      <dgm:prSet phldrT="[Text]"/>
      <dgm:spPr>
        <a:solidFill>
          <a:srgbClr val="92D050"/>
        </a:solidFill>
      </dgm:spPr>
      <dgm:t>
        <a:bodyPr/>
        <a:lstStyle/>
        <a:p>
          <a:r>
            <a:rPr lang="zh-CN" altLang="en-US" dirty="0" smtClean="0"/>
            <a:t>肾衰竭的原因</a:t>
          </a:r>
          <a:endParaRPr lang="en-US" dirty="0"/>
        </a:p>
      </dgm:t>
    </dgm:pt>
    <dgm:pt modelId="{E59225CF-5931-4C75-8F32-95E7BE62FCA8}" type="parTrans" cxnId="{140F1FDE-9B34-45C0-A8C0-6E707C47A687}">
      <dgm:prSet/>
      <dgm:spPr/>
      <dgm:t>
        <a:bodyPr/>
        <a:lstStyle/>
        <a:p>
          <a:endParaRPr lang="en-US"/>
        </a:p>
      </dgm:t>
    </dgm:pt>
    <dgm:pt modelId="{D37A5D33-ABDE-4FD9-AFD6-884FB69C9C8F}" type="sibTrans" cxnId="{140F1FDE-9B34-45C0-A8C0-6E707C47A687}">
      <dgm:prSet/>
      <dgm:spPr/>
      <dgm:t>
        <a:bodyPr/>
        <a:lstStyle/>
        <a:p>
          <a:endParaRPr lang="en-US"/>
        </a:p>
      </dgm:t>
    </dgm:pt>
    <dgm:pt modelId="{0329BEC2-94B3-4A2B-82B7-A7CD9E847DE8}">
      <dgm:prSet phldrT="[Text]" custT="1"/>
      <dgm:spPr>
        <a:solidFill>
          <a:srgbClr val="92D050"/>
        </a:solidFill>
      </dgm:spPr>
      <dgm:t>
        <a:bodyPr/>
        <a:lstStyle/>
        <a:p>
          <a:r>
            <a:rPr lang="zh-CN" altLang="en-US" sz="2400" dirty="0" smtClean="0"/>
            <a:t>糖尿病： </a:t>
          </a:r>
          <a:r>
            <a:rPr lang="en-US" altLang="zh-CN" sz="2400" dirty="0" smtClean="0"/>
            <a:t>44%</a:t>
          </a:r>
          <a:endParaRPr lang="en-US" sz="2400" dirty="0"/>
        </a:p>
      </dgm:t>
    </dgm:pt>
    <dgm:pt modelId="{4A27011F-72C9-4536-866D-99548E046BF8}" type="parTrans" cxnId="{4123E8EF-29D6-4851-8C1E-458006BB3438}">
      <dgm:prSet/>
      <dgm:spPr/>
      <dgm:t>
        <a:bodyPr/>
        <a:lstStyle/>
        <a:p>
          <a:endParaRPr lang="en-US"/>
        </a:p>
      </dgm:t>
    </dgm:pt>
    <dgm:pt modelId="{D7619CD3-AD24-4CF8-9107-E673862F3CED}" type="sibTrans" cxnId="{4123E8EF-29D6-4851-8C1E-458006BB3438}">
      <dgm:prSet/>
      <dgm:spPr/>
      <dgm:t>
        <a:bodyPr/>
        <a:lstStyle/>
        <a:p>
          <a:endParaRPr lang="en-US"/>
        </a:p>
      </dgm:t>
    </dgm:pt>
    <dgm:pt modelId="{B90A4E08-BCD3-407A-8886-CAEA16833F29}">
      <dgm:prSet phldrT="[Text]" custT="1"/>
      <dgm:spPr>
        <a:solidFill>
          <a:srgbClr val="92D050"/>
        </a:solidFill>
      </dgm:spPr>
      <dgm:t>
        <a:bodyPr/>
        <a:lstStyle/>
        <a:p>
          <a:r>
            <a:rPr lang="zh-CN" altLang="en-US" sz="2400" dirty="0" smtClean="0"/>
            <a:t>高血压： </a:t>
          </a:r>
          <a:r>
            <a:rPr lang="en-US" altLang="zh-CN" sz="2400" dirty="0" smtClean="0"/>
            <a:t>29%</a:t>
          </a:r>
          <a:endParaRPr lang="en-US" sz="2400" dirty="0"/>
        </a:p>
      </dgm:t>
    </dgm:pt>
    <dgm:pt modelId="{D815BB4B-C844-4EBF-9752-F91D3BBA2371}" type="parTrans" cxnId="{0605AE16-F99D-4BBB-A943-995004DE1C00}">
      <dgm:prSet/>
      <dgm:spPr/>
      <dgm:t>
        <a:bodyPr/>
        <a:lstStyle/>
        <a:p>
          <a:endParaRPr lang="en-US"/>
        </a:p>
      </dgm:t>
    </dgm:pt>
    <dgm:pt modelId="{56C28074-AF9F-4E23-B51A-AF9B337B4759}" type="sibTrans" cxnId="{0605AE16-F99D-4BBB-A943-995004DE1C00}">
      <dgm:prSet/>
      <dgm:spPr/>
      <dgm:t>
        <a:bodyPr/>
        <a:lstStyle/>
        <a:p>
          <a:endParaRPr lang="en-US"/>
        </a:p>
      </dgm:t>
    </dgm:pt>
    <dgm:pt modelId="{55869744-523D-40A3-BF5B-02D2E08E4233}">
      <dgm:prSet phldrT="[Text]" custT="1"/>
      <dgm:spPr>
        <a:solidFill>
          <a:srgbClr val="92D050"/>
        </a:solidFill>
      </dgm:spPr>
      <dgm:t>
        <a:bodyPr/>
        <a:lstStyle/>
        <a:p>
          <a:r>
            <a:rPr lang="zh-CN" altLang="en-US" sz="2400" dirty="0" smtClean="0"/>
            <a:t>其它：</a:t>
          </a:r>
          <a:r>
            <a:rPr lang="en-US" altLang="zh-CN" sz="2400" dirty="0" smtClean="0"/>
            <a:t>27%</a:t>
          </a:r>
          <a:endParaRPr lang="en-US" sz="2400" dirty="0"/>
        </a:p>
      </dgm:t>
    </dgm:pt>
    <dgm:pt modelId="{445E1CC0-7ECE-4CD7-B893-E386610CFE8C}" type="parTrans" cxnId="{DD8421FA-3F80-452F-B74A-D4616B1A97B9}">
      <dgm:prSet/>
      <dgm:spPr/>
      <dgm:t>
        <a:bodyPr/>
        <a:lstStyle/>
        <a:p>
          <a:endParaRPr lang="en-US"/>
        </a:p>
      </dgm:t>
    </dgm:pt>
    <dgm:pt modelId="{E1BAE6A6-7584-4866-9910-DC19C81D2F1A}" type="sibTrans" cxnId="{DD8421FA-3F80-452F-B74A-D4616B1A97B9}">
      <dgm:prSet/>
      <dgm:spPr/>
      <dgm:t>
        <a:bodyPr/>
        <a:lstStyle/>
        <a:p>
          <a:endParaRPr lang="en-US"/>
        </a:p>
      </dgm:t>
    </dgm:pt>
    <dgm:pt modelId="{772A4142-BAC1-4FCE-BBC0-08BCD3138DB9}" type="pres">
      <dgm:prSet presAssocID="{6851CC95-54BF-4C60-A29B-8A78FC5FF67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4C0B5A-7A99-4FC4-9404-192EB9ED2D2F}" type="pres">
      <dgm:prSet presAssocID="{DC4305E0-A480-4EA4-B310-C3BB5EF432B2}" presName="root1" presStyleCnt="0"/>
      <dgm:spPr/>
    </dgm:pt>
    <dgm:pt modelId="{2BDC97E3-38AD-438E-B9E7-E4599180FFF6}" type="pres">
      <dgm:prSet presAssocID="{DC4305E0-A480-4EA4-B310-C3BB5EF432B2}" presName="LevelOneTextNode" presStyleLbl="node0" presStyleIdx="0" presStyleCnt="1" custScaleY="950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1DAD6D-BDE8-4E9E-BC22-49007C9411AC}" type="pres">
      <dgm:prSet presAssocID="{DC4305E0-A480-4EA4-B310-C3BB5EF432B2}" presName="level2hierChild" presStyleCnt="0"/>
      <dgm:spPr/>
    </dgm:pt>
    <dgm:pt modelId="{7B80E12E-867B-413F-8548-ED6BA88F8286}" type="pres">
      <dgm:prSet presAssocID="{4A27011F-72C9-4536-866D-99548E046BF8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84266989-9389-4F3A-83A2-6233FE75B92F}" type="pres">
      <dgm:prSet presAssocID="{4A27011F-72C9-4536-866D-99548E046BF8}" presName="connTx" presStyleLbl="parChTrans1D2" presStyleIdx="0" presStyleCnt="3"/>
      <dgm:spPr/>
      <dgm:t>
        <a:bodyPr/>
        <a:lstStyle/>
        <a:p>
          <a:endParaRPr lang="en-US"/>
        </a:p>
      </dgm:t>
    </dgm:pt>
    <dgm:pt modelId="{BD90E2AF-0A3A-41E1-83C2-A820D598B368}" type="pres">
      <dgm:prSet presAssocID="{0329BEC2-94B3-4A2B-82B7-A7CD9E847DE8}" presName="root2" presStyleCnt="0"/>
      <dgm:spPr/>
    </dgm:pt>
    <dgm:pt modelId="{5D2FF483-A7F2-4F75-A8C3-2991D241A0B9}" type="pres">
      <dgm:prSet presAssocID="{0329BEC2-94B3-4A2B-82B7-A7CD9E847DE8}" presName="LevelTwoTextNode" presStyleLbl="node2" presStyleIdx="0" presStyleCnt="3" custScaleX="118056" custLinFactNeighborY="-72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F45701-9BD6-4304-8468-733416838968}" type="pres">
      <dgm:prSet presAssocID="{0329BEC2-94B3-4A2B-82B7-A7CD9E847DE8}" presName="level3hierChild" presStyleCnt="0"/>
      <dgm:spPr/>
    </dgm:pt>
    <dgm:pt modelId="{EF098B3D-3DE5-42ED-B6D2-1B8A16107321}" type="pres">
      <dgm:prSet presAssocID="{D815BB4B-C844-4EBF-9752-F91D3BBA2371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0BF1598C-4C26-40A0-9D8F-83090306E72B}" type="pres">
      <dgm:prSet presAssocID="{D815BB4B-C844-4EBF-9752-F91D3BBA2371}" presName="connTx" presStyleLbl="parChTrans1D2" presStyleIdx="1" presStyleCnt="3"/>
      <dgm:spPr/>
      <dgm:t>
        <a:bodyPr/>
        <a:lstStyle/>
        <a:p>
          <a:endParaRPr lang="en-US"/>
        </a:p>
      </dgm:t>
    </dgm:pt>
    <dgm:pt modelId="{658CF26D-CBCC-45D5-B2E8-1D3D4F4B3A6A}" type="pres">
      <dgm:prSet presAssocID="{B90A4E08-BCD3-407A-8886-CAEA16833F29}" presName="root2" presStyleCnt="0"/>
      <dgm:spPr/>
    </dgm:pt>
    <dgm:pt modelId="{14981C64-DC49-4E47-BEF6-FCC9E3B5A85B}" type="pres">
      <dgm:prSet presAssocID="{B90A4E08-BCD3-407A-8886-CAEA16833F29}" presName="LevelTwoTextNode" presStyleLbl="node2" presStyleIdx="1" presStyleCnt="3" custScaleX="118938" custLinFactNeighborY="42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26C9A5-7BF5-42FC-B806-3F50C47EAF0A}" type="pres">
      <dgm:prSet presAssocID="{B90A4E08-BCD3-407A-8886-CAEA16833F29}" presName="level3hierChild" presStyleCnt="0"/>
      <dgm:spPr/>
    </dgm:pt>
    <dgm:pt modelId="{D1C04DA8-E1D2-463B-A927-399B0D121777}" type="pres">
      <dgm:prSet presAssocID="{445E1CC0-7ECE-4CD7-B893-E386610CFE8C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267DA934-DAF9-4B71-865E-A9B06CB50409}" type="pres">
      <dgm:prSet presAssocID="{445E1CC0-7ECE-4CD7-B893-E386610CFE8C}" presName="connTx" presStyleLbl="parChTrans1D2" presStyleIdx="2" presStyleCnt="3"/>
      <dgm:spPr/>
      <dgm:t>
        <a:bodyPr/>
        <a:lstStyle/>
        <a:p>
          <a:endParaRPr lang="en-US"/>
        </a:p>
      </dgm:t>
    </dgm:pt>
    <dgm:pt modelId="{F5E68B3B-6508-4586-9C47-CF4F9D51D1C3}" type="pres">
      <dgm:prSet presAssocID="{55869744-523D-40A3-BF5B-02D2E08E4233}" presName="root2" presStyleCnt="0"/>
      <dgm:spPr/>
    </dgm:pt>
    <dgm:pt modelId="{6C73A4F3-9EB0-4176-AC76-65C6DA45FC8E}" type="pres">
      <dgm:prSet presAssocID="{55869744-523D-40A3-BF5B-02D2E08E4233}" presName="LevelTwoTextNode" presStyleLbl="node2" presStyleIdx="2" presStyleCnt="3" custScaleX="117611" custLinFactNeighborX="1545" custLinFactNeighborY="16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27DF68-80B6-4CCF-A2A8-BAA471FF4F1B}" type="pres">
      <dgm:prSet presAssocID="{55869744-523D-40A3-BF5B-02D2E08E4233}" presName="level3hierChild" presStyleCnt="0"/>
      <dgm:spPr/>
    </dgm:pt>
  </dgm:ptLst>
  <dgm:cxnLst>
    <dgm:cxn modelId="{FE125AD3-3C96-4A6B-8FC1-704604A83301}" type="presOf" srcId="{445E1CC0-7ECE-4CD7-B893-E386610CFE8C}" destId="{267DA934-DAF9-4B71-865E-A9B06CB50409}" srcOrd="1" destOrd="0" presId="urn:microsoft.com/office/officeart/2008/layout/HorizontalMultiLevelHierarchy"/>
    <dgm:cxn modelId="{968A9257-3723-4A07-8B8B-AB2A49EF2A57}" type="presOf" srcId="{4A27011F-72C9-4536-866D-99548E046BF8}" destId="{84266989-9389-4F3A-83A2-6233FE75B92F}" srcOrd="1" destOrd="0" presId="urn:microsoft.com/office/officeart/2008/layout/HorizontalMultiLevelHierarchy"/>
    <dgm:cxn modelId="{754FF6DB-9F8E-4BD0-BF8F-468FAB885FBE}" type="presOf" srcId="{4A27011F-72C9-4536-866D-99548E046BF8}" destId="{7B80E12E-867B-413F-8548-ED6BA88F8286}" srcOrd="0" destOrd="0" presId="urn:microsoft.com/office/officeart/2008/layout/HorizontalMultiLevelHierarchy"/>
    <dgm:cxn modelId="{D6416D05-F493-4E32-BED2-316920E88CBF}" type="presOf" srcId="{445E1CC0-7ECE-4CD7-B893-E386610CFE8C}" destId="{D1C04DA8-E1D2-463B-A927-399B0D121777}" srcOrd="0" destOrd="0" presId="urn:microsoft.com/office/officeart/2008/layout/HorizontalMultiLevelHierarchy"/>
    <dgm:cxn modelId="{F76357DC-DA53-4980-B089-E13055A0AD2C}" type="presOf" srcId="{D815BB4B-C844-4EBF-9752-F91D3BBA2371}" destId="{0BF1598C-4C26-40A0-9D8F-83090306E72B}" srcOrd="1" destOrd="0" presId="urn:microsoft.com/office/officeart/2008/layout/HorizontalMultiLevelHierarchy"/>
    <dgm:cxn modelId="{140F1FDE-9B34-45C0-A8C0-6E707C47A687}" srcId="{6851CC95-54BF-4C60-A29B-8A78FC5FF679}" destId="{DC4305E0-A480-4EA4-B310-C3BB5EF432B2}" srcOrd="0" destOrd="0" parTransId="{E59225CF-5931-4C75-8F32-95E7BE62FCA8}" sibTransId="{D37A5D33-ABDE-4FD9-AFD6-884FB69C9C8F}"/>
    <dgm:cxn modelId="{05BE951A-9D9C-4F58-92A6-1AA2B4C79530}" type="presOf" srcId="{6851CC95-54BF-4C60-A29B-8A78FC5FF679}" destId="{772A4142-BAC1-4FCE-BBC0-08BCD3138DB9}" srcOrd="0" destOrd="0" presId="urn:microsoft.com/office/officeart/2008/layout/HorizontalMultiLevelHierarchy"/>
    <dgm:cxn modelId="{DD8421FA-3F80-452F-B74A-D4616B1A97B9}" srcId="{DC4305E0-A480-4EA4-B310-C3BB5EF432B2}" destId="{55869744-523D-40A3-BF5B-02D2E08E4233}" srcOrd="2" destOrd="0" parTransId="{445E1CC0-7ECE-4CD7-B893-E386610CFE8C}" sibTransId="{E1BAE6A6-7584-4866-9910-DC19C81D2F1A}"/>
    <dgm:cxn modelId="{091141C4-BE23-4AC4-BC40-2C240762F095}" type="presOf" srcId="{D815BB4B-C844-4EBF-9752-F91D3BBA2371}" destId="{EF098B3D-3DE5-42ED-B6D2-1B8A16107321}" srcOrd="0" destOrd="0" presId="urn:microsoft.com/office/officeart/2008/layout/HorizontalMultiLevelHierarchy"/>
    <dgm:cxn modelId="{5686AF06-92DE-43A3-95D2-5BA136D11CD0}" type="presOf" srcId="{55869744-523D-40A3-BF5B-02D2E08E4233}" destId="{6C73A4F3-9EB0-4176-AC76-65C6DA45FC8E}" srcOrd="0" destOrd="0" presId="urn:microsoft.com/office/officeart/2008/layout/HorizontalMultiLevelHierarchy"/>
    <dgm:cxn modelId="{FCFB65F6-485C-49C2-98B5-785AD88D7970}" type="presOf" srcId="{B90A4E08-BCD3-407A-8886-CAEA16833F29}" destId="{14981C64-DC49-4E47-BEF6-FCC9E3B5A85B}" srcOrd="0" destOrd="0" presId="urn:microsoft.com/office/officeart/2008/layout/HorizontalMultiLevelHierarchy"/>
    <dgm:cxn modelId="{0605AE16-F99D-4BBB-A943-995004DE1C00}" srcId="{DC4305E0-A480-4EA4-B310-C3BB5EF432B2}" destId="{B90A4E08-BCD3-407A-8886-CAEA16833F29}" srcOrd="1" destOrd="0" parTransId="{D815BB4B-C844-4EBF-9752-F91D3BBA2371}" sibTransId="{56C28074-AF9F-4E23-B51A-AF9B337B4759}"/>
    <dgm:cxn modelId="{33F10C97-58C5-4BA8-8C44-29C6EDB9783C}" type="presOf" srcId="{DC4305E0-A480-4EA4-B310-C3BB5EF432B2}" destId="{2BDC97E3-38AD-438E-B9E7-E4599180FFF6}" srcOrd="0" destOrd="0" presId="urn:microsoft.com/office/officeart/2008/layout/HorizontalMultiLevelHierarchy"/>
    <dgm:cxn modelId="{4123E8EF-29D6-4851-8C1E-458006BB3438}" srcId="{DC4305E0-A480-4EA4-B310-C3BB5EF432B2}" destId="{0329BEC2-94B3-4A2B-82B7-A7CD9E847DE8}" srcOrd="0" destOrd="0" parTransId="{4A27011F-72C9-4536-866D-99548E046BF8}" sibTransId="{D7619CD3-AD24-4CF8-9107-E673862F3CED}"/>
    <dgm:cxn modelId="{5F7DBEFC-0039-497F-84D2-B3790651A7B0}" type="presOf" srcId="{0329BEC2-94B3-4A2B-82B7-A7CD9E847DE8}" destId="{5D2FF483-A7F2-4F75-A8C3-2991D241A0B9}" srcOrd="0" destOrd="0" presId="urn:microsoft.com/office/officeart/2008/layout/HorizontalMultiLevelHierarchy"/>
    <dgm:cxn modelId="{1724E953-5F2A-4923-B008-65C7E7BF4F22}" type="presParOf" srcId="{772A4142-BAC1-4FCE-BBC0-08BCD3138DB9}" destId="{E94C0B5A-7A99-4FC4-9404-192EB9ED2D2F}" srcOrd="0" destOrd="0" presId="urn:microsoft.com/office/officeart/2008/layout/HorizontalMultiLevelHierarchy"/>
    <dgm:cxn modelId="{2D1ACD63-5AB3-4CC3-A7E2-DAE6A80AA6E3}" type="presParOf" srcId="{E94C0B5A-7A99-4FC4-9404-192EB9ED2D2F}" destId="{2BDC97E3-38AD-438E-B9E7-E4599180FFF6}" srcOrd="0" destOrd="0" presId="urn:microsoft.com/office/officeart/2008/layout/HorizontalMultiLevelHierarchy"/>
    <dgm:cxn modelId="{1E165B95-C788-4098-A44C-88AD743C95CB}" type="presParOf" srcId="{E94C0B5A-7A99-4FC4-9404-192EB9ED2D2F}" destId="{551DAD6D-BDE8-4E9E-BC22-49007C9411AC}" srcOrd="1" destOrd="0" presId="urn:microsoft.com/office/officeart/2008/layout/HorizontalMultiLevelHierarchy"/>
    <dgm:cxn modelId="{52699958-0A72-44CE-BBD2-F790059C0CDA}" type="presParOf" srcId="{551DAD6D-BDE8-4E9E-BC22-49007C9411AC}" destId="{7B80E12E-867B-413F-8548-ED6BA88F8286}" srcOrd="0" destOrd="0" presId="urn:microsoft.com/office/officeart/2008/layout/HorizontalMultiLevelHierarchy"/>
    <dgm:cxn modelId="{E2479C2C-A25B-44CD-AC6D-BE7CD6B15284}" type="presParOf" srcId="{7B80E12E-867B-413F-8548-ED6BA88F8286}" destId="{84266989-9389-4F3A-83A2-6233FE75B92F}" srcOrd="0" destOrd="0" presId="urn:microsoft.com/office/officeart/2008/layout/HorizontalMultiLevelHierarchy"/>
    <dgm:cxn modelId="{1B0FFB50-3DAB-4906-948F-5FF0AB08652C}" type="presParOf" srcId="{551DAD6D-BDE8-4E9E-BC22-49007C9411AC}" destId="{BD90E2AF-0A3A-41E1-83C2-A820D598B368}" srcOrd="1" destOrd="0" presId="urn:microsoft.com/office/officeart/2008/layout/HorizontalMultiLevelHierarchy"/>
    <dgm:cxn modelId="{9635FABC-7D0B-44C0-B63A-A541A1F28852}" type="presParOf" srcId="{BD90E2AF-0A3A-41E1-83C2-A820D598B368}" destId="{5D2FF483-A7F2-4F75-A8C3-2991D241A0B9}" srcOrd="0" destOrd="0" presId="urn:microsoft.com/office/officeart/2008/layout/HorizontalMultiLevelHierarchy"/>
    <dgm:cxn modelId="{053FCDAF-F87E-4952-9E38-5FCB01FD8329}" type="presParOf" srcId="{BD90E2AF-0A3A-41E1-83C2-A820D598B368}" destId="{DEF45701-9BD6-4304-8468-733416838968}" srcOrd="1" destOrd="0" presId="urn:microsoft.com/office/officeart/2008/layout/HorizontalMultiLevelHierarchy"/>
    <dgm:cxn modelId="{F1455E42-8F05-4720-841A-CCB996E362E7}" type="presParOf" srcId="{551DAD6D-BDE8-4E9E-BC22-49007C9411AC}" destId="{EF098B3D-3DE5-42ED-B6D2-1B8A16107321}" srcOrd="2" destOrd="0" presId="urn:microsoft.com/office/officeart/2008/layout/HorizontalMultiLevelHierarchy"/>
    <dgm:cxn modelId="{8269D6F4-B73B-4CFB-9FAB-AFA5B46CDE92}" type="presParOf" srcId="{EF098B3D-3DE5-42ED-B6D2-1B8A16107321}" destId="{0BF1598C-4C26-40A0-9D8F-83090306E72B}" srcOrd="0" destOrd="0" presId="urn:microsoft.com/office/officeart/2008/layout/HorizontalMultiLevelHierarchy"/>
    <dgm:cxn modelId="{951D7774-B40C-4384-9780-DA09513CF4E9}" type="presParOf" srcId="{551DAD6D-BDE8-4E9E-BC22-49007C9411AC}" destId="{658CF26D-CBCC-45D5-B2E8-1D3D4F4B3A6A}" srcOrd="3" destOrd="0" presId="urn:microsoft.com/office/officeart/2008/layout/HorizontalMultiLevelHierarchy"/>
    <dgm:cxn modelId="{79EB8CEB-7456-4E81-ABB5-1AF37653FDE2}" type="presParOf" srcId="{658CF26D-CBCC-45D5-B2E8-1D3D4F4B3A6A}" destId="{14981C64-DC49-4E47-BEF6-FCC9E3B5A85B}" srcOrd="0" destOrd="0" presId="urn:microsoft.com/office/officeart/2008/layout/HorizontalMultiLevelHierarchy"/>
    <dgm:cxn modelId="{1071A6A0-B44A-4D18-B63A-423098297503}" type="presParOf" srcId="{658CF26D-CBCC-45D5-B2E8-1D3D4F4B3A6A}" destId="{6026C9A5-7BF5-42FC-B806-3F50C47EAF0A}" srcOrd="1" destOrd="0" presId="urn:microsoft.com/office/officeart/2008/layout/HorizontalMultiLevelHierarchy"/>
    <dgm:cxn modelId="{74FBF709-0A41-4E57-99D0-8E238252BCE1}" type="presParOf" srcId="{551DAD6D-BDE8-4E9E-BC22-49007C9411AC}" destId="{D1C04DA8-E1D2-463B-A927-399B0D121777}" srcOrd="4" destOrd="0" presId="urn:microsoft.com/office/officeart/2008/layout/HorizontalMultiLevelHierarchy"/>
    <dgm:cxn modelId="{F9EA255E-B7ED-4B3E-98E5-9FE9B777CE1B}" type="presParOf" srcId="{D1C04DA8-E1D2-463B-A927-399B0D121777}" destId="{267DA934-DAF9-4B71-865E-A9B06CB50409}" srcOrd="0" destOrd="0" presId="urn:microsoft.com/office/officeart/2008/layout/HorizontalMultiLevelHierarchy"/>
    <dgm:cxn modelId="{76DFF0AC-6B31-4545-B95B-30B2BBD109F7}" type="presParOf" srcId="{551DAD6D-BDE8-4E9E-BC22-49007C9411AC}" destId="{F5E68B3B-6508-4586-9C47-CF4F9D51D1C3}" srcOrd="5" destOrd="0" presId="urn:microsoft.com/office/officeart/2008/layout/HorizontalMultiLevelHierarchy"/>
    <dgm:cxn modelId="{CEE496D5-D798-4DFE-A1C0-B5976CC7AA33}" type="presParOf" srcId="{F5E68B3B-6508-4586-9C47-CF4F9D51D1C3}" destId="{6C73A4F3-9EB0-4176-AC76-65C6DA45FC8E}" srcOrd="0" destOrd="0" presId="urn:microsoft.com/office/officeart/2008/layout/HorizontalMultiLevelHierarchy"/>
    <dgm:cxn modelId="{D34E3432-D0F6-4090-8D58-A65DF7882BDE}" type="presParOf" srcId="{F5E68B3B-6508-4586-9C47-CF4F9D51D1C3}" destId="{3C27DF68-80B6-4CCF-A2A8-BAA471FF4F1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04DA8-E1D2-463B-A927-399B0D121777}">
      <dsp:nvSpPr>
        <dsp:cNvPr id="0" name=""/>
        <dsp:cNvSpPr/>
      </dsp:nvSpPr>
      <dsp:spPr>
        <a:xfrm>
          <a:off x="1266851" y="1843708"/>
          <a:ext cx="495103" cy="887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7551" y="0"/>
              </a:lnTo>
              <a:lnTo>
                <a:pt x="247551" y="887594"/>
              </a:lnTo>
              <a:lnTo>
                <a:pt x="495103" y="88759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88994" y="2262097"/>
        <a:ext cx="50817" cy="50817"/>
      </dsp:txXfrm>
    </dsp:sp>
    <dsp:sp modelId="{EF098B3D-3DE5-42ED-B6D2-1B8A16107321}">
      <dsp:nvSpPr>
        <dsp:cNvPr id="0" name=""/>
        <dsp:cNvSpPr/>
      </dsp:nvSpPr>
      <dsp:spPr>
        <a:xfrm>
          <a:off x="1266851" y="1797988"/>
          <a:ext cx="4595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9799" y="45720"/>
              </a:lnTo>
              <a:lnTo>
                <a:pt x="229799" y="75432"/>
              </a:lnTo>
              <a:lnTo>
                <a:pt x="459599" y="7543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85137" y="1832194"/>
        <a:ext cx="23027" cy="23027"/>
      </dsp:txXfrm>
    </dsp:sp>
    <dsp:sp modelId="{7B80E12E-867B-413F-8548-ED6BA88F8286}">
      <dsp:nvSpPr>
        <dsp:cNvPr id="0" name=""/>
        <dsp:cNvSpPr/>
      </dsp:nvSpPr>
      <dsp:spPr>
        <a:xfrm>
          <a:off x="1266851" y="917194"/>
          <a:ext cx="459599" cy="926513"/>
        </a:xfrm>
        <a:custGeom>
          <a:avLst/>
          <a:gdLst/>
          <a:ahLst/>
          <a:cxnLst/>
          <a:rect l="0" t="0" r="0" b="0"/>
          <a:pathLst>
            <a:path>
              <a:moveTo>
                <a:pt x="0" y="926513"/>
              </a:moveTo>
              <a:lnTo>
                <a:pt x="229799" y="926513"/>
              </a:lnTo>
              <a:lnTo>
                <a:pt x="229799" y="0"/>
              </a:lnTo>
              <a:lnTo>
                <a:pt x="459599" y="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70795" y="1354595"/>
        <a:ext cx="51712" cy="51712"/>
      </dsp:txXfrm>
    </dsp:sp>
    <dsp:sp modelId="{2BDC97E3-38AD-438E-B9E7-E4599180FFF6}">
      <dsp:nvSpPr>
        <dsp:cNvPr id="0" name=""/>
        <dsp:cNvSpPr/>
      </dsp:nvSpPr>
      <dsp:spPr>
        <a:xfrm rot="16200000">
          <a:off x="-836211" y="1493403"/>
          <a:ext cx="3505516" cy="700609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200" kern="1200" dirty="0" smtClean="0"/>
            <a:t>肾衰竭的原因</a:t>
          </a:r>
          <a:endParaRPr lang="en-US" sz="3200" kern="1200" dirty="0"/>
        </a:p>
      </dsp:txBody>
      <dsp:txXfrm>
        <a:off x="-836211" y="1493403"/>
        <a:ext cx="3505516" cy="700609"/>
      </dsp:txXfrm>
    </dsp:sp>
    <dsp:sp modelId="{5D2FF483-A7F2-4F75-A8C3-2991D241A0B9}">
      <dsp:nvSpPr>
        <dsp:cNvPr id="0" name=""/>
        <dsp:cNvSpPr/>
      </dsp:nvSpPr>
      <dsp:spPr>
        <a:xfrm>
          <a:off x="1726451" y="566890"/>
          <a:ext cx="2712924" cy="700609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/>
            <a:t>糖尿病： </a:t>
          </a:r>
          <a:r>
            <a:rPr lang="en-US" altLang="zh-CN" sz="2400" kern="1200" dirty="0" smtClean="0"/>
            <a:t>44%</a:t>
          </a:r>
          <a:endParaRPr lang="en-US" sz="2400" kern="1200" dirty="0"/>
        </a:p>
      </dsp:txBody>
      <dsp:txXfrm>
        <a:off x="1726451" y="566890"/>
        <a:ext cx="2712924" cy="700609"/>
      </dsp:txXfrm>
    </dsp:sp>
    <dsp:sp modelId="{14981C64-DC49-4E47-BEF6-FCC9E3B5A85B}">
      <dsp:nvSpPr>
        <dsp:cNvPr id="0" name=""/>
        <dsp:cNvSpPr/>
      </dsp:nvSpPr>
      <dsp:spPr>
        <a:xfrm>
          <a:off x="1726451" y="1523116"/>
          <a:ext cx="2733193" cy="700609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/>
            <a:t>高血压： </a:t>
          </a:r>
          <a:r>
            <a:rPr lang="en-US" altLang="zh-CN" sz="2400" kern="1200" dirty="0" smtClean="0"/>
            <a:t>29%</a:t>
          </a:r>
          <a:endParaRPr lang="en-US" sz="2400" kern="1200" dirty="0"/>
        </a:p>
      </dsp:txBody>
      <dsp:txXfrm>
        <a:off x="1726451" y="1523116"/>
        <a:ext cx="2733193" cy="700609"/>
      </dsp:txXfrm>
    </dsp:sp>
    <dsp:sp modelId="{6C73A4F3-9EB0-4176-AC76-65C6DA45FC8E}">
      <dsp:nvSpPr>
        <dsp:cNvPr id="0" name=""/>
        <dsp:cNvSpPr/>
      </dsp:nvSpPr>
      <dsp:spPr>
        <a:xfrm>
          <a:off x="1761955" y="2380998"/>
          <a:ext cx="2702698" cy="700609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/>
            <a:t>其它：</a:t>
          </a:r>
          <a:r>
            <a:rPr lang="en-US" altLang="zh-CN" sz="2400" kern="1200" dirty="0" smtClean="0"/>
            <a:t>27%</a:t>
          </a:r>
          <a:endParaRPr lang="en-US" sz="2400" kern="1200" dirty="0"/>
        </a:p>
      </dsp:txBody>
      <dsp:txXfrm>
        <a:off x="1761955" y="2380998"/>
        <a:ext cx="2702698" cy="7006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74186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4/19/2020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355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4/19/2020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36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4/19/2020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63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745973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4/19/2020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334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4/19/2020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62126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4/19/2020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86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4/19/2020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02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50187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pPr/>
              <a:t>4/19/2020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5983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8821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8141" y="2384612"/>
            <a:ext cx="8991600" cy="176204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altLang="zh-CN" sz="6000" dirty="0" smtClean="0"/>
              <a:t/>
            </a:r>
            <a:br>
              <a:rPr lang="en-US" altLang="zh-CN" sz="6000" dirty="0" smtClean="0"/>
            </a:br>
            <a:r>
              <a:rPr lang="en-US" altLang="zh-CN" sz="4400" dirty="0" smtClean="0"/>
              <a:t/>
            </a:r>
            <a:br>
              <a:rPr lang="en-US" altLang="zh-CN" sz="4400" dirty="0" smtClean="0"/>
            </a:br>
            <a:r>
              <a:rPr lang="zh-CN" altLang="en-US" sz="4400" dirty="0" smtClean="0"/>
              <a:t>我将血糖药减半，</a:t>
            </a:r>
            <a:r>
              <a:rPr lang="en-US" altLang="zh-CN" sz="4400" dirty="0" smtClean="0"/>
              <a:t/>
            </a:r>
            <a:br>
              <a:rPr lang="en-US" altLang="zh-CN" sz="4400" dirty="0" smtClean="0"/>
            </a:br>
            <a:r>
              <a:rPr lang="zh-CN" altLang="en-US" sz="4400" dirty="0" smtClean="0"/>
              <a:t>是否有助减低肾病风险呢？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4" y="4576959"/>
            <a:ext cx="6652353" cy="918751"/>
          </a:xfrm>
          <a:solidFill>
            <a:srgbClr val="FFC000"/>
          </a:solidFill>
        </p:spPr>
        <p:txBody>
          <a:bodyPr/>
          <a:lstStyle/>
          <a:p>
            <a:r>
              <a:rPr lang="zh-CN" altLang="en-US" dirty="0"/>
              <a:t>慈济诊所医师助理</a:t>
            </a:r>
            <a:endParaRPr lang="en-US" altLang="zh-CN" dirty="0"/>
          </a:p>
          <a:p>
            <a:r>
              <a:rPr lang="zh-CN" altLang="en-US" dirty="0"/>
              <a:t>张秉东</a:t>
            </a:r>
            <a:endParaRPr lang="en-US" dirty="0"/>
          </a:p>
        </p:txBody>
      </p:sp>
      <p:pic>
        <p:nvPicPr>
          <p:cNvPr id="1026" name="Picture 2" descr="TCLogogreencolor s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3343" y="430306"/>
            <a:ext cx="1909929" cy="1002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021808" y="1201269"/>
            <a:ext cx="3968543" cy="995083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6000" dirty="0" smtClean="0"/>
              <a:t>病人问：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529203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9852" y="238539"/>
            <a:ext cx="5794513" cy="1391478"/>
          </a:xfr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altLang="zh-CN" sz="2000" dirty="0"/>
              <a:t/>
            </a:r>
            <a:br>
              <a:rPr lang="en-US" altLang="zh-CN" sz="2000" dirty="0"/>
            </a:br>
            <a:r>
              <a:rPr lang="zh-CN" altLang="en-US" sz="6000" dirty="0" smtClean="0"/>
              <a:t>肾衰竭的原因</a:t>
            </a:r>
            <a:endParaRPr lang="en-US" sz="6000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5728224"/>
              </p:ext>
            </p:extLst>
          </p:nvPr>
        </p:nvGraphicFramePr>
        <p:xfrm>
          <a:off x="7374835" y="2406454"/>
          <a:ext cx="5025887" cy="36874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Dialysis Stocks: A Threat From Left Field | Seeking Alph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947" y="2169101"/>
            <a:ext cx="6300557" cy="4162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1599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9971" y="1338146"/>
            <a:ext cx="6010507" cy="833554"/>
          </a:xfrm>
          <a:solidFill>
            <a:schemeClr val="bg2">
              <a:lumMod val="75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altLang="zh-CN" sz="700" dirty="0"/>
              <a:t/>
            </a:r>
            <a:br>
              <a:rPr lang="en-US" altLang="zh-CN" sz="700" dirty="0"/>
            </a:br>
            <a:r>
              <a:rPr lang="zh-CN" altLang="en-US" dirty="0" smtClean="0"/>
              <a:t>危</a:t>
            </a:r>
            <a:r>
              <a:rPr lang="zh-CN" altLang="en-US" dirty="0" smtClean="0"/>
              <a:t>险的偏见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7582" y="2638045"/>
            <a:ext cx="9750287" cy="3613668"/>
          </a:xfrm>
        </p:spPr>
        <p:txBody>
          <a:bodyPr>
            <a:normAutofit/>
          </a:bodyPr>
          <a:lstStyle/>
          <a:p>
            <a:r>
              <a:rPr lang="zh-CN" altLang="en-US" sz="3200" dirty="0" smtClean="0"/>
              <a:t>另除了刻意减药量外，以</a:t>
            </a:r>
            <a:r>
              <a:rPr lang="zh-CN" altLang="en-US" sz="3200" dirty="0"/>
              <a:t>偏方或补</a:t>
            </a:r>
            <a:r>
              <a:rPr lang="zh-CN" altLang="en-US" sz="3200" dirty="0" smtClean="0"/>
              <a:t>充药代替处方药也是类似</a:t>
            </a:r>
            <a:r>
              <a:rPr lang="zh-CN" altLang="en-US" sz="3200" dirty="0"/>
              <a:t>的逻辑错误。</a:t>
            </a:r>
            <a:endParaRPr lang="en-US" altLang="zh-CN" sz="3200" dirty="0" smtClean="0"/>
          </a:p>
          <a:p>
            <a:r>
              <a:rPr lang="zh-CN" altLang="en-US" sz="3200" dirty="0" smtClean="0"/>
              <a:t>我们应该相信科研，而不是靠想</a:t>
            </a:r>
            <a:r>
              <a:rPr lang="zh-CN" altLang="en-US" sz="3200" dirty="0"/>
              <a:t>象和情</a:t>
            </a:r>
            <a:r>
              <a:rPr lang="zh-CN" altLang="en-US" sz="3200" dirty="0" smtClean="0"/>
              <a:t>感做此重大的决定。</a:t>
            </a:r>
            <a:endParaRPr lang="en-US" altLang="zh-CN" sz="3200" dirty="0" smtClean="0"/>
          </a:p>
        </p:txBody>
      </p:sp>
    </p:spTree>
    <p:extLst>
      <p:ext uri="{BB962C8B-B14F-4D97-AF65-F5344CB8AC3E}">
        <p14:creationId xmlns:p14="http://schemas.microsoft.com/office/powerpoint/2010/main" val="978719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1867" y="706275"/>
            <a:ext cx="7729728" cy="1188720"/>
          </a:xfr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altLang="zh-CN" sz="2000" dirty="0"/>
              <a:t/>
            </a:r>
            <a:br>
              <a:rPr lang="en-US" altLang="zh-CN" sz="2000" dirty="0"/>
            </a:br>
            <a:r>
              <a:rPr lang="zh-CN" altLang="en-US" dirty="0" smtClean="0"/>
              <a:t>药和病，哪个更危险？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9591" y="2359749"/>
            <a:ext cx="8647044" cy="4299468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zh-CN" altLang="en-US" sz="3200" dirty="0" smtClean="0"/>
              <a:t>如</a:t>
            </a:r>
            <a:r>
              <a:rPr lang="zh-CN" altLang="en-US" sz="3200" dirty="0"/>
              <a:t>果药的物副作用，高于疾病的风险，根本就不该服</a:t>
            </a:r>
            <a:r>
              <a:rPr lang="zh-CN" altLang="en-US" sz="3200" dirty="0" smtClean="0"/>
              <a:t>药。</a:t>
            </a:r>
            <a:endParaRPr lang="en-US" altLang="zh-CN" sz="3200" dirty="0" smtClean="0"/>
          </a:p>
          <a:p>
            <a:endParaRPr lang="en-US" altLang="zh-CN" sz="3200" dirty="0"/>
          </a:p>
          <a:p>
            <a:r>
              <a:rPr lang="zh-CN" altLang="en-US" sz="3200" dirty="0" smtClean="0"/>
              <a:t>不吃糖尿药比吃药所造成的肾病多了无数倍。</a:t>
            </a:r>
            <a:endParaRPr lang="en-US" altLang="zh-CN" sz="3200" dirty="0" smtClean="0"/>
          </a:p>
          <a:p>
            <a:endParaRPr lang="en-US" altLang="zh-CN" sz="3200" dirty="0" smtClean="0"/>
          </a:p>
          <a:p>
            <a:r>
              <a:rPr lang="zh-CN" altLang="en-US" sz="3200" dirty="0" smtClean="0"/>
              <a:t>更糟糕：不能管理其它更常见并发症的机会。</a:t>
            </a:r>
            <a:endParaRPr lang="en-US" altLang="zh-CN" sz="32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4535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9971" y="1338146"/>
            <a:ext cx="6010507" cy="833554"/>
          </a:xfr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altLang="zh-CN" sz="700" dirty="0"/>
              <a:t/>
            </a:r>
            <a:br>
              <a:rPr lang="en-US" altLang="zh-CN" sz="700" dirty="0"/>
            </a:br>
            <a:r>
              <a:rPr lang="zh-CN" altLang="en-US" dirty="0" smtClean="0"/>
              <a:t>病人应该怎样做？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7582" y="2638045"/>
            <a:ext cx="9750287" cy="3613668"/>
          </a:xfrm>
        </p:spPr>
        <p:txBody>
          <a:bodyPr>
            <a:normAutofit/>
          </a:bodyPr>
          <a:lstStyle/>
          <a:p>
            <a:r>
              <a:rPr lang="zh-CN" altLang="en-US" sz="3200" dirty="0" smtClean="0"/>
              <a:t>病人应该</a:t>
            </a:r>
            <a:r>
              <a:rPr lang="zh-CN" altLang="en-US" sz="3200" dirty="0"/>
              <a:t>去</a:t>
            </a:r>
            <a:r>
              <a:rPr lang="zh-CN" altLang="en-US" sz="3200" dirty="0" smtClean="0"/>
              <a:t>多些</a:t>
            </a:r>
            <a:r>
              <a:rPr lang="zh-CN" altLang="en-US" sz="3200" dirty="0"/>
              <a:t>了解</a:t>
            </a:r>
            <a:r>
              <a:rPr lang="zh-CN" altLang="en-US" sz="3200" dirty="0" smtClean="0"/>
              <a:t>疾病和药物。</a:t>
            </a:r>
            <a:endParaRPr lang="en-US" altLang="zh-CN" sz="3200" dirty="0" smtClean="0"/>
          </a:p>
          <a:p>
            <a:endParaRPr lang="en-US" altLang="zh-CN" sz="3200" dirty="0" smtClean="0"/>
          </a:p>
          <a:p>
            <a:r>
              <a:rPr lang="zh-CN" altLang="en-US" sz="3200" dirty="0" smtClean="0"/>
              <a:t>但最重要的是找个可以信任和合作的医生。</a:t>
            </a:r>
            <a:endParaRPr lang="en-US" altLang="zh-CN" sz="3200" smtClean="0"/>
          </a:p>
          <a:p>
            <a:endParaRPr lang="en-US" altLang="zh-CN" sz="3200" dirty="0" smtClean="0"/>
          </a:p>
          <a:p>
            <a:r>
              <a:rPr lang="zh-CN" altLang="en-US" sz="3200" dirty="0"/>
              <a:t>我</a:t>
            </a:r>
            <a:r>
              <a:rPr lang="zh-CN" altLang="en-US" sz="3200" dirty="0" smtClean="0"/>
              <a:t>们不该因为自己功夫好，就抢着开飞机。</a:t>
            </a:r>
            <a:endParaRPr lang="en-US" altLang="zh-CN" sz="3200" dirty="0" smtClean="0"/>
          </a:p>
          <a:p>
            <a:endParaRPr lang="en-US" altLang="zh-CN" sz="3200" dirty="0"/>
          </a:p>
        </p:txBody>
      </p:sp>
    </p:spTree>
    <p:extLst>
      <p:ext uri="{BB962C8B-B14F-4D97-AF65-F5344CB8AC3E}">
        <p14:creationId xmlns:p14="http://schemas.microsoft.com/office/powerpoint/2010/main" val="371813001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214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华文楷体</vt:lpstr>
      <vt:lpstr>Franklin Gothic Book</vt:lpstr>
      <vt:lpstr>Crop</vt:lpstr>
      <vt:lpstr>  我将血糖药减半， 是否有助减低肾病风险呢？</vt:lpstr>
      <vt:lpstr> 肾衰竭的原因</vt:lpstr>
      <vt:lpstr> 危险的偏见</vt:lpstr>
      <vt:lpstr> 药和病，哪个更危险？</vt:lpstr>
      <vt:lpstr> 病人应该怎样做？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病人问：我的血压太低要吃什么药？</dc:title>
  <dc:creator>Jessica Lai</dc:creator>
  <cp:lastModifiedBy>Windows User</cp:lastModifiedBy>
  <cp:revision>49</cp:revision>
  <dcterms:created xsi:type="dcterms:W3CDTF">2020-04-12T05:50:58Z</dcterms:created>
  <dcterms:modified xsi:type="dcterms:W3CDTF">2020-04-20T06:31:42Z</dcterms:modified>
</cp:coreProperties>
</file>